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49" r:id="rId3"/>
    <p:sldId id="350" r:id="rId4"/>
    <p:sldId id="351" r:id="rId5"/>
    <p:sldId id="304" r:id="rId6"/>
    <p:sldId id="303" r:id="rId7"/>
    <p:sldId id="331" r:id="rId8"/>
    <p:sldId id="332" r:id="rId9"/>
    <p:sldId id="334" r:id="rId10"/>
    <p:sldId id="322" r:id="rId11"/>
    <p:sldId id="307" r:id="rId12"/>
    <p:sldId id="339" r:id="rId13"/>
    <p:sldId id="341" r:id="rId14"/>
    <p:sldId id="312" r:id="rId15"/>
    <p:sldId id="347" r:id="rId16"/>
    <p:sldId id="306" r:id="rId17"/>
    <p:sldId id="342" r:id="rId18"/>
    <p:sldId id="309" r:id="rId19"/>
    <p:sldId id="311" r:id="rId20"/>
    <p:sldId id="313" r:id="rId21"/>
    <p:sldId id="315" r:id="rId22"/>
    <p:sldId id="314" r:id="rId23"/>
    <p:sldId id="317" r:id="rId24"/>
    <p:sldId id="318" r:id="rId25"/>
    <p:sldId id="258" r:id="rId26"/>
    <p:sldId id="337" r:id="rId27"/>
    <p:sldId id="277" r:id="rId28"/>
    <p:sldId id="279" r:id="rId29"/>
    <p:sldId id="281" r:id="rId30"/>
    <p:sldId id="335" r:id="rId31"/>
    <p:sldId id="284" r:id="rId32"/>
    <p:sldId id="319" r:id="rId33"/>
    <p:sldId id="336" r:id="rId34"/>
    <p:sldId id="338" r:id="rId35"/>
    <p:sldId id="260" r:id="rId36"/>
    <p:sldId id="299" r:id="rId37"/>
    <p:sldId id="352" r:id="rId38"/>
    <p:sldId id="296" r:id="rId39"/>
    <p:sldId id="287" r:id="rId40"/>
    <p:sldId id="300" r:id="rId41"/>
    <p:sldId id="262" r:id="rId42"/>
    <p:sldId id="285" r:id="rId43"/>
    <p:sldId id="325" r:id="rId44"/>
    <p:sldId id="327" r:id="rId45"/>
    <p:sldId id="326" r:id="rId46"/>
    <p:sldId id="289" r:id="rId47"/>
    <p:sldId id="340" r:id="rId48"/>
    <p:sldId id="343" r:id="rId49"/>
    <p:sldId id="345" r:id="rId50"/>
    <p:sldId id="321" r:id="rId51"/>
    <p:sldId id="344" r:id="rId52"/>
    <p:sldId id="346" r:id="rId53"/>
    <p:sldId id="2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349"/>
            <p14:sldId id="350"/>
            <p14:sldId id="351"/>
            <p14:sldId id="304"/>
            <p14:sldId id="303"/>
            <p14:sldId id="331"/>
            <p14:sldId id="332"/>
            <p14:sldId id="334"/>
            <p14:sldId id="322"/>
            <p14:sldId id="307"/>
            <p14:sldId id="339"/>
            <p14:sldId id="341"/>
            <p14:sldId id="312"/>
            <p14:sldId id="347"/>
            <p14:sldId id="306"/>
            <p14:sldId id="342"/>
            <p14:sldId id="309"/>
            <p14:sldId id="311"/>
            <p14:sldId id="313"/>
            <p14:sldId id="315"/>
            <p14:sldId id="314"/>
            <p14:sldId id="317"/>
            <p14:sldId id="318"/>
            <p14:sldId id="258"/>
            <p14:sldId id="337"/>
            <p14:sldId id="277"/>
            <p14:sldId id="279"/>
            <p14:sldId id="281"/>
            <p14:sldId id="335"/>
            <p14:sldId id="284"/>
            <p14:sldId id="319"/>
            <p14:sldId id="336"/>
            <p14:sldId id="338"/>
            <p14:sldId id="260"/>
            <p14:sldId id="299"/>
            <p14:sldId id="352"/>
            <p14:sldId id="296"/>
            <p14:sldId id="287"/>
            <p14:sldId id="300"/>
            <p14:sldId id="262"/>
            <p14:sldId id="285"/>
            <p14:sldId id="325"/>
            <p14:sldId id="327"/>
            <p14:sldId id="326"/>
            <p14:sldId id="289"/>
            <p14:sldId id="340"/>
            <p14:sldId id="343"/>
            <p14:sldId id="345"/>
            <p14:sldId id="321"/>
            <p14:sldId id="344"/>
            <p14:sldId id="346"/>
            <p14:sldId id="276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0"/>
    <p:restoredTop sz="94558"/>
  </p:normalViewPr>
  <p:slideViewPr>
    <p:cSldViewPr snapToGrid="0" snapToObjects="1">
      <p:cViewPr varScale="1">
        <p:scale>
          <a:sx n="115" d="100"/>
          <a:sy n="115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2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5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 matters: </a:t>
            </a:r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2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6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9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81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4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10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07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74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90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6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8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1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0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0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cc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ypatos.a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2.tiff"/><Relationship Id="rId4" Type="http://schemas.openxmlformats.org/officeDocument/2006/relationships/hyperlink" Target="https://12factor.ne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eff_Coop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Jak wygląda </a:t>
            </a:r>
            <a:r>
              <a:rPr lang="pl-PL" b="1" dirty="0" err="1"/>
              <a:t>DevOps</a:t>
            </a:r>
            <a:br>
              <a:rPr lang="pl-PL" b="1" dirty="0"/>
            </a:br>
            <a:r>
              <a:rPr lang="pl-PL" b="1" dirty="0"/>
              <a:t>na co dzień?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Wojciech Barczyński [</a:t>
            </a:r>
            <a:r>
              <a:rPr lang="pl-PL" dirty="0" err="1"/>
              <a:t>Head</a:t>
            </a:r>
            <a:r>
              <a:rPr lang="pl-PL" dirty="0"/>
              <a:t> of Engineering]</a:t>
            </a:r>
          </a:p>
          <a:p>
            <a:r>
              <a:rPr lang="en-US" dirty="0">
                <a:hlinkClick r:id="rId3"/>
              </a:rPr>
              <a:t>SMACC.io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Hypatos.ai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306"/>
    </mc:Choice>
    <mc:Fallback xmlns="">
      <p:transition advClick="0" advTm="23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BDA2D-A382-3D48-A2A8-A046EE5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Automatyzacja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C6DF7-4D04-4343-962C-837FA6A5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14" y="1978572"/>
            <a:ext cx="7160172" cy="42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5613D-CAC0-DC4D-9125-F8B499C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3" y="465083"/>
            <a:ext cx="5080000" cy="304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D6ECBB-2C99-8C4B-9C12-BDC789075E74}"/>
              </a:ext>
            </a:extLst>
          </p:cNvPr>
          <p:cNvCxnSpPr/>
          <p:nvPr/>
        </p:nvCxnSpPr>
        <p:spPr>
          <a:xfrm>
            <a:off x="131380" y="105104"/>
            <a:ext cx="6621517" cy="3657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377CD-D76B-EE4B-8553-EB49605C57DF}"/>
              </a:ext>
            </a:extLst>
          </p:cNvPr>
          <p:cNvCxnSpPr>
            <a:cxnSpLocks/>
          </p:cNvCxnSpPr>
          <p:nvPr/>
        </p:nvCxnSpPr>
        <p:spPr>
          <a:xfrm flipV="1">
            <a:off x="383628" y="0"/>
            <a:ext cx="6232634" cy="41726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3D84992-870B-FB4F-AE7B-375465463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b="15094"/>
          <a:stretch/>
        </p:blipFill>
        <p:spPr>
          <a:xfrm>
            <a:off x="7273159" y="3762704"/>
            <a:ext cx="4278869" cy="24068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C60E6C-65BF-3D44-B874-67AB127D0055}"/>
              </a:ext>
            </a:extLst>
          </p:cNvPr>
          <p:cNvSpPr txBox="1">
            <a:spLocks/>
          </p:cNvSpPr>
          <p:nvPr/>
        </p:nvSpPr>
        <p:spPr>
          <a:xfrm>
            <a:off x="7273159" y="6272965"/>
            <a:ext cx="4838701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3600"/>
              <a:t>Szukanie złotego środka</a:t>
            </a:r>
          </a:p>
        </p:txBody>
      </p:sp>
    </p:spTree>
    <p:extLst>
      <p:ext uri="{BB962C8B-B14F-4D97-AF65-F5344CB8AC3E}">
        <p14:creationId xmlns:p14="http://schemas.microsoft.com/office/powerpoint/2010/main" val="124547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l-PL" dirty="0"/>
              <a:t>Automatyzacja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pl-PL" sz="2400" dirty="0"/>
              <a:t>Niekończące optymalizacje</a:t>
            </a:r>
          </a:p>
          <a:p>
            <a:r>
              <a:rPr lang="pl-PL" sz="2400" dirty="0"/>
              <a:t>Szybko można się sfrustrować</a:t>
            </a:r>
          </a:p>
          <a:p>
            <a:r>
              <a:rPr lang="pl-PL" sz="2400" dirty="0"/>
              <a:t>Łatwo zapędzić się w złym kierunku</a:t>
            </a:r>
          </a:p>
          <a:p>
            <a:r>
              <a:rPr lang="pl-PL" sz="2400" dirty="0"/>
              <a:t>Czym dalej tym trudniej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7" name="Picture 6" descr="A picture containing sky, outdoor, grass, tree&#10;&#10;Description automatically generated">
            <a:extLst>
              <a:ext uri="{FF2B5EF4-FFF2-40B4-BE49-F238E27FC236}">
                <a16:creationId xmlns:a16="http://schemas.microsoft.com/office/drawing/2014/main" id="{30780784-C809-1844-A4E3-5484FBBA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4" r="25518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34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l-PL" dirty="0"/>
              <a:t>Automatyzacja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pl-PL" sz="2400" dirty="0"/>
              <a:t>Niekończące optymalizacje</a:t>
            </a:r>
          </a:p>
          <a:p>
            <a:r>
              <a:rPr lang="pl-PL" sz="2400" dirty="0"/>
              <a:t>Szybko można się sfrustrować</a:t>
            </a:r>
          </a:p>
          <a:p>
            <a:r>
              <a:rPr lang="pl-PL" sz="2400" dirty="0"/>
              <a:t>Łatwo zapędzić się w złym kierunku</a:t>
            </a:r>
          </a:p>
          <a:p>
            <a:r>
              <a:rPr lang="pl-PL" sz="2400" dirty="0"/>
              <a:t>Czym dalej tym trudniej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7" name="Picture 6" descr="A picture containing sky, outdoor, grass, tree&#10;&#10;Description automatically generated">
            <a:extLst>
              <a:ext uri="{FF2B5EF4-FFF2-40B4-BE49-F238E27FC236}">
                <a16:creationId xmlns:a16="http://schemas.microsoft.com/office/drawing/2014/main" id="{30780784-C809-1844-A4E3-5484FBBA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4" r="25518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13A904-FD80-1B41-8B90-C06B0B08B385}"/>
              </a:ext>
            </a:extLst>
          </p:cNvPr>
          <p:cNvSpPr txBox="1">
            <a:spLocks/>
          </p:cNvSpPr>
          <p:nvPr/>
        </p:nvSpPr>
        <p:spPr>
          <a:xfrm>
            <a:off x="655320" y="5374480"/>
            <a:ext cx="6313149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Time-boxing!</a:t>
            </a:r>
          </a:p>
        </p:txBody>
      </p:sp>
    </p:spTree>
    <p:extLst>
      <p:ext uri="{BB962C8B-B14F-4D97-AF65-F5344CB8AC3E}">
        <p14:creationId xmlns:p14="http://schemas.microsoft.com/office/powerpoint/2010/main" val="320767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Skupienie się na jakość oprogramowania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6324" cy="2809437"/>
          </a:xfrm>
        </p:spPr>
        <p:txBody>
          <a:bodyPr>
            <a:normAutofit/>
          </a:bodyPr>
          <a:lstStyle/>
          <a:p>
            <a:r>
              <a:rPr lang="pl-PL" sz="3600" dirty="0"/>
              <a:t>Trudne do modyfikacji</a:t>
            </a:r>
          </a:p>
          <a:p>
            <a:r>
              <a:rPr lang="pl-PL" sz="3600" dirty="0"/>
              <a:t>Łatwo zapędzić się w złym kierunku</a:t>
            </a:r>
          </a:p>
          <a:p>
            <a:r>
              <a:rPr lang="pl-PL" sz="3600" dirty="0"/>
              <a:t>Czym dalej tym trudniej</a:t>
            </a:r>
          </a:p>
          <a:p>
            <a:r>
              <a:rPr lang="pl-PL" sz="3600" dirty="0"/>
              <a:t>Przyszłość nieznana</a:t>
            </a:r>
          </a:p>
        </p:txBody>
      </p:sp>
    </p:spTree>
    <p:extLst>
      <p:ext uri="{BB962C8B-B14F-4D97-AF65-F5344CB8AC3E}">
        <p14:creationId xmlns:p14="http://schemas.microsoft.com/office/powerpoint/2010/main" val="33093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Skupienie się na jakość oprogramowania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6324" cy="2809437"/>
          </a:xfrm>
        </p:spPr>
        <p:txBody>
          <a:bodyPr>
            <a:normAutofit/>
          </a:bodyPr>
          <a:lstStyle/>
          <a:p>
            <a:r>
              <a:rPr lang="pl-PL" sz="3600" dirty="0"/>
              <a:t>Trudne do modyfikacji</a:t>
            </a:r>
          </a:p>
          <a:p>
            <a:r>
              <a:rPr lang="pl-PL" sz="3600" dirty="0"/>
              <a:t>Łatwo zapędzić się w złym kierunku</a:t>
            </a:r>
          </a:p>
          <a:p>
            <a:r>
              <a:rPr lang="pl-PL" sz="3600" dirty="0"/>
              <a:t>Czym dalej tym trudniej</a:t>
            </a:r>
          </a:p>
          <a:p>
            <a:r>
              <a:rPr lang="pl-PL" sz="3600" dirty="0"/>
              <a:t>Przyszłość nieznana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68700E-048A-EB44-BDC5-2196622DAB39}"/>
              </a:ext>
            </a:extLst>
          </p:cNvPr>
          <p:cNvSpPr txBox="1">
            <a:spLocks/>
          </p:cNvSpPr>
          <p:nvPr/>
        </p:nvSpPr>
        <p:spPr>
          <a:xfrm>
            <a:off x="7899037" y="4549698"/>
            <a:ext cx="3707524" cy="2181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 dirty="0"/>
              <a:t>Ship it!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 dirty="0"/>
              <a:t>Make mistakes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 dirty="0"/>
              <a:t>Patching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 dirty="0"/>
              <a:t>Patching…</a:t>
            </a:r>
          </a:p>
        </p:txBody>
      </p:sp>
    </p:spTree>
    <p:extLst>
      <p:ext uri="{BB962C8B-B14F-4D97-AF65-F5344CB8AC3E}">
        <p14:creationId xmlns:p14="http://schemas.microsoft.com/office/powerpoint/2010/main" val="1195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9A865-ABA2-E441-8F32-4221D606E1DC}"/>
              </a:ext>
            </a:extLst>
          </p:cNvPr>
          <p:cNvSpPr txBox="1"/>
          <p:nvPr/>
        </p:nvSpPr>
        <p:spPr>
          <a:xfrm>
            <a:off x="2595634" y="5797335"/>
            <a:ext cx="15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Automatyzacja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E6A85-4EC1-7E4D-9FFD-47ED3997F9B2}"/>
              </a:ext>
            </a:extLst>
          </p:cNvPr>
          <p:cNvSpPr txBox="1"/>
          <p:nvPr/>
        </p:nvSpPr>
        <p:spPr>
          <a:xfrm>
            <a:off x="976689" y="1680837"/>
            <a:ext cx="19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Semi-manual first*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AF56D-7AC5-4748-9267-CC3C626D7667}"/>
              </a:ext>
            </a:extLst>
          </p:cNvPr>
          <p:cNvSpPr txBox="1"/>
          <p:nvPr/>
        </p:nvSpPr>
        <p:spPr>
          <a:xfrm>
            <a:off x="4406823" y="2460449"/>
            <a:ext cx="19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Semi-manual first*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1293-9CFA-E942-AA87-3EBC690D9922}"/>
              </a:ext>
            </a:extLst>
          </p:cNvPr>
          <p:cNvSpPr txBox="1"/>
          <p:nvPr/>
        </p:nvSpPr>
        <p:spPr>
          <a:xfrm>
            <a:off x="6096000" y="5096333"/>
            <a:ext cx="15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Automatyzacja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B21F5-AE19-7948-929F-F115413AECD4}"/>
              </a:ext>
            </a:extLst>
          </p:cNvPr>
          <p:cNvCxnSpPr>
            <a:cxnSpLocks/>
          </p:cNvCxnSpPr>
          <p:nvPr/>
        </p:nvCxnSpPr>
        <p:spPr>
          <a:xfrm>
            <a:off x="210207" y="1761667"/>
            <a:ext cx="6926317" cy="22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47F12E-37C6-774C-AC60-3CD7758D994C}"/>
              </a:ext>
            </a:extLst>
          </p:cNvPr>
          <p:cNvCxnSpPr>
            <a:cxnSpLocks/>
          </p:cNvCxnSpPr>
          <p:nvPr/>
        </p:nvCxnSpPr>
        <p:spPr>
          <a:xfrm flipV="1">
            <a:off x="354590" y="4960883"/>
            <a:ext cx="6781934" cy="141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B383F99-1752-6546-9C3C-AB02FB968D37}"/>
              </a:ext>
            </a:extLst>
          </p:cNvPr>
          <p:cNvSpPr/>
          <p:nvPr/>
        </p:nvSpPr>
        <p:spPr>
          <a:xfrm>
            <a:off x="7370858" y="4261614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E52D14-9CA0-1B40-88D9-C9B4596DCC01}"/>
              </a:ext>
            </a:extLst>
          </p:cNvPr>
          <p:cNvSpPr/>
          <p:nvPr/>
        </p:nvSpPr>
        <p:spPr>
          <a:xfrm>
            <a:off x="6989379" y="6371178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71A2F2-FA47-C744-B80E-80B9838C7067}"/>
              </a:ext>
            </a:extLst>
          </p:cNvPr>
          <p:cNvSpPr txBox="1"/>
          <p:nvPr/>
        </p:nvSpPr>
        <p:spPr>
          <a:xfrm>
            <a:off x="7352944" y="6333064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Wymarzony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 </a:t>
            </a:r>
            <a:r>
              <a:rPr lang="en-US" dirty="0" err="1"/>
              <a:t>budowy</a:t>
            </a:r>
            <a:r>
              <a:rPr lang="en-US" dirty="0"/>
              <a:t> </a:t>
            </a:r>
            <a:r>
              <a:rPr lang="en-US" dirty="0" err="1"/>
              <a:t>produktu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309FDF-2A81-4D4D-A3D0-C0AECB04C5B5}"/>
              </a:ext>
            </a:extLst>
          </p:cNvPr>
          <p:cNvSpPr/>
          <p:nvPr/>
        </p:nvSpPr>
        <p:spPr>
          <a:xfrm>
            <a:off x="11861192" y="4949780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E52D14-9CA0-1B40-88D9-C9B4596DCC01}"/>
              </a:ext>
            </a:extLst>
          </p:cNvPr>
          <p:cNvSpPr/>
          <p:nvPr/>
        </p:nvSpPr>
        <p:spPr>
          <a:xfrm>
            <a:off x="6989379" y="6371178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71A2F2-FA47-C744-B80E-80B9838C7067}"/>
              </a:ext>
            </a:extLst>
          </p:cNvPr>
          <p:cNvSpPr txBox="1"/>
          <p:nvPr/>
        </p:nvSpPr>
        <p:spPr>
          <a:xfrm>
            <a:off x="7352944" y="6333064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Wymarzony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 </a:t>
            </a:r>
            <a:r>
              <a:rPr lang="en-US" dirty="0" err="1"/>
              <a:t>budowy</a:t>
            </a:r>
            <a:r>
              <a:rPr lang="en-US" dirty="0"/>
              <a:t> </a:t>
            </a:r>
            <a:r>
              <a:rPr lang="en-US" dirty="0" err="1"/>
              <a:t>produktu</a:t>
            </a:r>
            <a:endParaRPr lang="en-US" dirty="0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DDC8C503-F77A-8040-AD7A-D35D5F3E9F3D}"/>
              </a:ext>
            </a:extLst>
          </p:cNvPr>
          <p:cNvSpPr/>
          <p:nvPr/>
        </p:nvSpPr>
        <p:spPr>
          <a:xfrm>
            <a:off x="7504387" y="2690648"/>
            <a:ext cx="956442" cy="210206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60660-38D9-0A45-8363-94935B5C53B6}"/>
              </a:ext>
            </a:extLst>
          </p:cNvPr>
          <p:cNvSpPr txBox="1"/>
          <p:nvPr/>
        </p:nvSpPr>
        <p:spPr>
          <a:xfrm>
            <a:off x="8249631" y="4788633"/>
            <a:ext cx="1087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Zmiana</a:t>
            </a:r>
            <a:endParaRPr lang="en-US" dirty="0"/>
          </a:p>
          <a:p>
            <a:r>
              <a:rPr lang="en-US" dirty="0" err="1"/>
              <a:t>wymagań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3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DDC8C503-F77A-8040-AD7A-D35D5F3E9F3D}"/>
              </a:ext>
            </a:extLst>
          </p:cNvPr>
          <p:cNvSpPr/>
          <p:nvPr/>
        </p:nvSpPr>
        <p:spPr>
          <a:xfrm>
            <a:off x="3833858" y="1141495"/>
            <a:ext cx="956442" cy="210206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60660-38D9-0A45-8363-94935B5C53B6}"/>
              </a:ext>
            </a:extLst>
          </p:cNvPr>
          <p:cNvSpPr txBox="1"/>
          <p:nvPr/>
        </p:nvSpPr>
        <p:spPr>
          <a:xfrm>
            <a:off x="4647786" y="2192529"/>
            <a:ext cx="22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Nowy członek zespołu</a:t>
            </a:r>
          </a:p>
        </p:txBody>
      </p:sp>
    </p:spTree>
    <p:extLst>
      <p:ext uri="{BB962C8B-B14F-4D97-AF65-F5344CB8AC3E}">
        <p14:creationId xmlns:p14="http://schemas.microsoft.com/office/powerpoint/2010/main" val="35974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Basics </a:t>
            </a:r>
            <a:r>
              <a:rPr lang="pl-PL" sz="3600" dirty="0" err="1"/>
              <a:t>covered</a:t>
            </a:r>
            <a:r>
              <a:rPr lang="pl-PL" sz="3600" dirty="0"/>
              <a:t>: </a:t>
            </a:r>
            <a:r>
              <a:rPr lang="pl-PL" sz="3600" b="1" dirty="0" err="1"/>
              <a:t>Continuous</a:t>
            </a:r>
            <a:r>
              <a:rPr lang="pl-PL" sz="3600" b="1" dirty="0"/>
              <a:t> Deployment</a:t>
            </a:r>
          </a:p>
          <a:p>
            <a:r>
              <a:rPr lang="pl-PL" sz="3600" dirty="0"/>
              <a:t>Bez jakiegokolwiek </a:t>
            </a:r>
            <a:r>
              <a:rPr lang="pl-PL" sz="3600" dirty="0" err="1"/>
              <a:t>Continuous</a:t>
            </a:r>
            <a:r>
              <a:rPr lang="pl-PL" sz="3600" dirty="0"/>
              <a:t> Delivery</a:t>
            </a:r>
            <a:br>
              <a:rPr lang="pl-PL" sz="3600" dirty="0"/>
            </a:br>
            <a:r>
              <a:rPr lang="pl-PL" sz="3600" dirty="0"/>
              <a:t>nie ma sensu nawet zaczynać 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8512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Whoami</a:t>
            </a:r>
            <a:r>
              <a:rPr lang="pl-PL" dirty="0"/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sz="3600" dirty="0"/>
              <a:t>Developer</a:t>
            </a:r>
          </a:p>
          <a:p>
            <a:r>
              <a:rPr lang="pl-PL" sz="3600" dirty="0"/>
              <a:t>System </a:t>
            </a:r>
            <a:r>
              <a:rPr lang="pl-PL" sz="3600" dirty="0" err="1"/>
              <a:t>Engineer</a:t>
            </a:r>
            <a:endParaRPr lang="pl-PL" sz="3600" dirty="0"/>
          </a:p>
          <a:p>
            <a:r>
              <a:rPr lang="pl-PL" sz="3600" dirty="0"/>
              <a:t>I </a:t>
            </a:r>
            <a:r>
              <a:rPr lang="pl-PL" sz="3600" dirty="0" err="1"/>
              <a:t>am</a:t>
            </a:r>
            <a:r>
              <a:rPr lang="pl-PL" sz="3600" dirty="0"/>
              <a:t> </a:t>
            </a:r>
            <a:r>
              <a:rPr lang="pl-PL" sz="3600" dirty="0" err="1"/>
              <a:t>fixing</a:t>
            </a:r>
            <a:r>
              <a:rPr lang="pl-PL" sz="3600" dirty="0"/>
              <a:t> </a:t>
            </a:r>
            <a:r>
              <a:rPr lang="pl-PL" sz="3600" dirty="0" err="1"/>
              <a:t>things</a:t>
            </a:r>
            <a:r>
              <a:rPr lang="pl-PL" sz="3600" dirty="0"/>
              <a:t> ;)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30B56-4A29-6A4C-A85F-71150F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0408"/>
          <a:stretch/>
        </p:blipFill>
        <p:spPr>
          <a:xfrm>
            <a:off x="5574577" y="0"/>
            <a:ext cx="7018867" cy="78962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9CCDF5-E82F-5148-A1FC-AA76714E616F}"/>
              </a:ext>
            </a:extLst>
          </p:cNvPr>
          <p:cNvSpPr/>
          <p:nvPr/>
        </p:nvSpPr>
        <p:spPr>
          <a:xfrm rot="20014027">
            <a:off x="7842017" y="578314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B92376-9EA2-4C43-97C6-B2D68415AC6D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87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Semi</a:t>
            </a:r>
            <a:r>
              <a:rPr lang="pl-PL" dirty="0"/>
              <a:t>-manual </a:t>
            </a:r>
            <a:r>
              <a:rPr lang="pl-PL" dirty="0" err="1"/>
              <a:t>first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/>
              <a:t>Literate</a:t>
            </a:r>
            <a:r>
              <a:rPr lang="pl-PL" sz="3600" dirty="0"/>
              <a:t> </a:t>
            </a:r>
            <a:r>
              <a:rPr lang="pl-PL" sz="3600" dirty="0" err="1"/>
              <a:t>Pull</a:t>
            </a:r>
            <a:r>
              <a:rPr lang="pl-PL" sz="3600" dirty="0"/>
              <a:t> </a:t>
            </a:r>
            <a:r>
              <a:rPr lang="pl-PL" sz="3600" dirty="0" err="1"/>
              <a:t>Request</a:t>
            </a:r>
            <a:endParaRPr lang="pl-PL" sz="3600" dirty="0"/>
          </a:p>
          <a:p>
            <a:r>
              <a:rPr lang="pl-PL" sz="3600" dirty="0"/>
              <a:t>README</a:t>
            </a:r>
          </a:p>
          <a:p>
            <a:r>
              <a:rPr lang="pl-PL" sz="3600" dirty="0" err="1"/>
              <a:t>Makefile</a:t>
            </a:r>
            <a:endParaRPr lang="pl-PL" sz="3600" dirty="0"/>
          </a:p>
          <a:p>
            <a:pPr marL="0" indent="0">
              <a:buNone/>
            </a:pPr>
            <a:r>
              <a:rPr lang="pl-PL" sz="3600" dirty="0"/>
              <a:t> 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42260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Komentarze / opis</a:t>
            </a:r>
          </a:p>
          <a:p>
            <a:endParaRPr lang="pl-PL" sz="3600" dirty="0"/>
          </a:p>
          <a:p>
            <a:r>
              <a:rPr lang="pl-PL" sz="3600" dirty="0"/>
              <a:t>Komendy </a:t>
            </a:r>
            <a:r>
              <a:rPr lang="pl-PL" sz="3600" dirty="0" err="1"/>
              <a:t>shall</a:t>
            </a:r>
            <a:r>
              <a:rPr lang="pl-PL" sz="3600" dirty="0"/>
              <a:t>, salt, </a:t>
            </a:r>
            <a:br>
              <a:rPr lang="pl-PL" sz="3600" dirty="0"/>
            </a:br>
            <a:r>
              <a:rPr lang="pl-PL" sz="3600" dirty="0" err="1"/>
              <a:t>ansible</a:t>
            </a:r>
            <a:r>
              <a:rPr lang="pl-PL" sz="3600" dirty="0"/>
              <a:t>, </a:t>
            </a:r>
            <a:r>
              <a:rPr lang="pl-PL" sz="3600" dirty="0" err="1"/>
              <a:t>terraform</a:t>
            </a:r>
            <a:r>
              <a:rPr lang="pl-PL" sz="3600" dirty="0"/>
              <a:t>, </a:t>
            </a:r>
            <a:r>
              <a:rPr lang="pl-PL" sz="3600" dirty="0" err="1"/>
              <a:t>curl</a:t>
            </a:r>
            <a:endParaRPr lang="pl-PL" sz="3600" dirty="0"/>
          </a:p>
          <a:p>
            <a:pPr marL="0" indent="0">
              <a:buNone/>
            </a:pPr>
            <a:endParaRPr lang="pl-PL" sz="3600" dirty="0"/>
          </a:p>
          <a:p>
            <a:r>
              <a:rPr lang="pl-PL" sz="3600" dirty="0">
                <a:sym typeface="Wingdings" pitchFamily="2" charset="2"/>
              </a:rPr>
              <a:t> </a:t>
            </a:r>
            <a:r>
              <a:rPr lang="pl-PL" sz="3600" dirty="0" err="1">
                <a:sym typeface="Wingdings" pitchFamily="2" charset="2"/>
              </a:rPr>
              <a:t>Screenshoty</a:t>
            </a:r>
            <a:endParaRPr lang="pl-PL" sz="3600" dirty="0">
              <a:sym typeface="Wingdings" pitchFamily="2" charset="2"/>
            </a:endParaRP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EC884-6D1F-3545-8F70-E7E8CE76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856900"/>
            <a:ext cx="6709495" cy="5320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BA4EB-1829-0E44-B70C-646D6ECB5969}"/>
              </a:ext>
            </a:extLst>
          </p:cNvPr>
          <p:cNvSpPr/>
          <p:nvPr/>
        </p:nvSpPr>
        <p:spPr>
          <a:xfrm>
            <a:off x="7888142" y="1690688"/>
            <a:ext cx="1439917" cy="7672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96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/>
              <a:t>Recepta mix tekstu i komend, unikamy </a:t>
            </a:r>
            <a:r>
              <a:rPr lang="pl-PL" sz="3600" dirty="0" err="1"/>
              <a:t>screenshotów</a:t>
            </a:r>
            <a:r>
              <a:rPr lang="pl-PL" sz="3600" dirty="0"/>
              <a:t> jak możemy:</a:t>
            </a:r>
          </a:p>
          <a:p>
            <a:pPr marL="0" indent="0">
              <a:buNone/>
            </a:pPr>
            <a:endParaRPr lang="pl-PL" sz="3600" dirty="0"/>
          </a:p>
          <a:p>
            <a:r>
              <a:rPr lang="pl-PL" sz="3600" dirty="0">
                <a:sym typeface="Wingdings" pitchFamily="2" charset="2"/>
              </a:rPr>
              <a:t>Opis kroków, np.,</a:t>
            </a:r>
          </a:p>
          <a:p>
            <a:pPr lvl="1"/>
            <a:r>
              <a:rPr lang="pl-PL" sz="3200" dirty="0">
                <a:sym typeface="Wingdings" pitchFamily="2" charset="2"/>
              </a:rPr>
              <a:t>uruchom </a:t>
            </a:r>
            <a:r>
              <a:rPr lang="pl-PL" sz="3200" dirty="0" err="1">
                <a:sym typeface="Wingdings" pitchFamily="2" charset="2"/>
              </a:rPr>
              <a:t>terraform</a:t>
            </a:r>
            <a:endParaRPr lang="pl-PL" sz="3200" dirty="0">
              <a:sym typeface="Wingdings" pitchFamily="2" charset="2"/>
            </a:endParaRPr>
          </a:p>
          <a:p>
            <a:pPr lvl="1"/>
            <a:r>
              <a:rPr lang="pl-PL" sz="3200" dirty="0">
                <a:sym typeface="Wingdings" pitchFamily="2" charset="2"/>
              </a:rPr>
              <a:t>Uruchom </a:t>
            </a:r>
            <a:r>
              <a:rPr lang="pl-PL" sz="3200" dirty="0" err="1">
                <a:sym typeface="Wingdings" pitchFamily="2" charset="2"/>
              </a:rPr>
              <a:t>curl</a:t>
            </a:r>
            <a:endParaRPr lang="pl-PL" sz="3200" dirty="0">
              <a:sym typeface="Wingdings" pitchFamily="2" charset="2"/>
            </a:endParaRPr>
          </a:p>
          <a:p>
            <a:pPr lvl="1"/>
            <a:r>
              <a:rPr lang="pl-PL" sz="3200" dirty="0">
                <a:sym typeface="Wingdings" pitchFamily="2" charset="2"/>
              </a:rPr>
              <a:t>Zdefiniuj użytkownika</a:t>
            </a:r>
            <a:endParaRPr lang="pl-PL" sz="3200" dirty="0"/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9309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/>
              <a:t>Kilka sprintów może po prostu działać na komendach wklejonych w README.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r>
              <a:rPr lang="pl-PL" sz="3600" dirty="0"/>
              <a:t>Traktujemy to jak kawałek kodu.</a:t>
            </a:r>
          </a:p>
        </p:txBody>
      </p:sp>
    </p:spTree>
    <p:extLst>
      <p:ext uri="{BB962C8B-B14F-4D97-AF65-F5344CB8AC3E}">
        <p14:creationId xmlns:p14="http://schemas.microsoft.com/office/powerpoint/2010/main" val="15926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 </a:t>
            </a:r>
            <a:r>
              <a:rPr lang="pl-PL" dirty="0" err="1"/>
              <a:t>semi</a:t>
            </a:r>
            <a:r>
              <a:rPr lang="pl-PL" dirty="0"/>
              <a:t> do 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Zrozumieliśmy lepiej nasze wymagania</a:t>
            </a:r>
          </a:p>
          <a:p>
            <a:r>
              <a:rPr lang="pl-PL" sz="3600" dirty="0"/>
              <a:t>Nowy członek zespołu, nowy projekt, impuls</a:t>
            </a:r>
          </a:p>
          <a:p>
            <a:pPr marL="0" indent="0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3942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57" y="1164810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47" y="1501328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</p:cNvCxnSpPr>
          <p:nvPr/>
        </p:nvCxnSpPr>
        <p:spPr>
          <a:xfrm flipV="1">
            <a:off x="1761961" y="3005960"/>
            <a:ext cx="0" cy="333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4195990" y="3169008"/>
            <a:ext cx="0" cy="109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3E4F919-2F2C-A649-885E-EE6C923D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Opcje</a:t>
            </a:r>
          </a:p>
        </p:txBody>
      </p:sp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BD22FF2-C615-954B-962E-2528CA84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591" y="2775889"/>
            <a:ext cx="5428078" cy="13062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FEB9AF-C528-9C4D-8FB1-57A48185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pl-PL" dirty="0"/>
              <a:t>Deklaratywny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196402-B7CE-504D-B428-8C05EC09F2A2}"/>
              </a:ext>
            </a:extLst>
          </p:cNvPr>
          <p:cNvSpPr txBox="1">
            <a:spLocks/>
          </p:cNvSpPr>
          <p:nvPr/>
        </p:nvSpPr>
        <p:spPr>
          <a:xfrm>
            <a:off x="648927" y="2265859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Pliki </a:t>
            </a:r>
            <a:r>
              <a:rPr lang="pl-PL" dirty="0" err="1"/>
              <a:t>tf</a:t>
            </a:r>
            <a:r>
              <a:rPr lang="pl-PL" dirty="0"/>
              <a:t> bardzo czytelne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0A1CCA-F120-E44B-9613-065DA5947BD3}"/>
              </a:ext>
            </a:extLst>
          </p:cNvPr>
          <p:cNvSpPr txBox="1">
            <a:spLocks/>
          </p:cNvSpPr>
          <p:nvPr/>
        </p:nvSpPr>
        <p:spPr>
          <a:xfrm>
            <a:off x="648924" y="3902452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Bardzo precyzyjny </a:t>
            </a:r>
            <a:br>
              <a:rPr lang="pl-PL" dirty="0"/>
            </a:br>
            <a:r>
              <a:rPr lang="pl-PL" dirty="0" err="1"/>
              <a:t>Dry</a:t>
            </a:r>
            <a:r>
              <a:rPr lang="pl-PL" dirty="0"/>
              <a:t> run (plan)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B9B0B6-DADF-EB46-BCD2-DB385967B1C4}"/>
              </a:ext>
            </a:extLst>
          </p:cNvPr>
          <p:cNvSpPr txBox="1">
            <a:spLocks/>
          </p:cNvSpPr>
          <p:nvPr/>
        </p:nvSpPr>
        <p:spPr>
          <a:xfrm>
            <a:off x="648924" y="5539045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Jeden język dla wszystkich chmur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E6EAE-08A1-284D-9BE1-02FCE4BF8EA1}"/>
              </a:ext>
            </a:extLst>
          </p:cNvPr>
          <p:cNvSpPr/>
          <p:nvPr/>
        </p:nvSpPr>
        <p:spPr>
          <a:xfrm>
            <a:off x="10554940" y="6427304"/>
            <a:ext cx="135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</a:rPr>
              <a:t>+ </a:t>
            </a:r>
            <a:r>
              <a:rPr lang="en-US" b="1" dirty="0" err="1">
                <a:solidFill>
                  <a:srgbClr val="24292E"/>
                </a:solidFill>
              </a:rPr>
              <a:t>Terragrunt</a:t>
            </a:r>
            <a:endParaRPr lang="en-US" b="1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73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pl-PL" dirty="0" err="1"/>
              <a:t>Kubernetes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000"/>
              <a:t>https://en.wikipedia.org/wiki/File:Dr_Who_(316350537).jpg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2375785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Ukrywa</a:t>
            </a:r>
          </a:p>
          <a:p>
            <a:r>
              <a:rPr lang="pl-PL"/>
              <a:t>infrastrukturę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39663" y="454131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Proste*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and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14" y="1232187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0" y="805477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Doświadczenie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nb-NO" sz="3600" dirty="0" err="1"/>
              <a:t>Lykehq</a:t>
            </a:r>
            <a:r>
              <a:rPr lang="nb-NO" sz="3600" dirty="0"/>
              <a:t> – [12.2016 - 07.2017]</a:t>
            </a:r>
          </a:p>
          <a:p>
            <a:r>
              <a:rPr lang="nb-NO" sz="3600" dirty="0" err="1"/>
              <a:t>SMACC.io</a:t>
            </a:r>
            <a:r>
              <a:rPr lang="nb-NO" sz="3600" dirty="0"/>
              <a:t> – [10.2017 - present]</a:t>
            </a:r>
          </a:p>
          <a:p>
            <a:r>
              <a:rPr lang="nb-NO" sz="3600" dirty="0" err="1"/>
              <a:t>Hypatos.ai</a:t>
            </a:r>
            <a:r>
              <a:rPr lang="nb-NO" sz="3600" dirty="0"/>
              <a:t> – [08.2018 - present]</a:t>
            </a:r>
          </a:p>
          <a:p>
            <a:endParaRPr lang="nb-NO" sz="3600" dirty="0"/>
          </a:p>
          <a:p>
            <a:pPr marL="0" indent="0">
              <a:buNone/>
            </a:pPr>
            <a:endParaRPr lang="nb-NO" sz="3600" dirty="0"/>
          </a:p>
          <a:p>
            <a:pPr marL="0" indent="0" algn="ctr">
              <a:buNone/>
            </a:pPr>
            <a:r>
              <a:rPr lang="nb-NO" sz="3600" dirty="0" err="1"/>
              <a:t>Wcześniej</a:t>
            </a:r>
            <a:r>
              <a:rPr lang="nb-NO" sz="3600" dirty="0"/>
              <a:t>: </a:t>
            </a:r>
          </a:p>
          <a:p>
            <a:pPr marL="0" indent="0" algn="ctr">
              <a:buNone/>
            </a:pPr>
            <a:r>
              <a:rPr lang="nb-NO" sz="3600" dirty="0" err="1"/>
              <a:t>Cloud&amp;Heat</a:t>
            </a:r>
            <a:r>
              <a:rPr lang="nb-NO" sz="3600" dirty="0"/>
              <a:t> (</a:t>
            </a:r>
            <a:r>
              <a:rPr lang="nb-NO" sz="3600" dirty="0" err="1"/>
              <a:t>Openstack</a:t>
            </a:r>
            <a:r>
              <a:rPr lang="nb-NO" sz="3600" dirty="0"/>
              <a:t>, green data </a:t>
            </a:r>
            <a:r>
              <a:rPr lang="nb-NO" sz="3600" dirty="0" err="1"/>
              <a:t>centers</a:t>
            </a:r>
            <a:r>
              <a:rPr lang="nb-NO" sz="3600" dirty="0"/>
              <a:t>)</a:t>
            </a:r>
            <a:br>
              <a:rPr lang="nb-NO" sz="3600" dirty="0"/>
            </a:br>
            <a:r>
              <a:rPr lang="nb-NO" sz="3600" dirty="0"/>
              <a:t>i SAP R&amp;D.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662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and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14" y="1232187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0" y="805477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3ED6F3-6764-7145-86E4-C5DD074ABA1A}"/>
              </a:ext>
            </a:extLst>
          </p:cNvPr>
          <p:cNvSpPr/>
          <p:nvPr/>
        </p:nvSpPr>
        <p:spPr>
          <a:xfrm rot="19179218">
            <a:off x="9618002" y="5041107"/>
            <a:ext cx="2501462" cy="1143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Deploy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and patch!</a:t>
            </a:r>
          </a:p>
        </p:txBody>
      </p:sp>
    </p:spTree>
    <p:extLst>
      <p:ext uri="{BB962C8B-B14F-4D97-AF65-F5344CB8AC3E}">
        <p14:creationId xmlns:p14="http://schemas.microsoft.com/office/powerpoint/2010/main" val="13282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Aplikacja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Aplikacja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Praca z deweloperami ramie w ramie</a:t>
            </a:r>
          </a:p>
          <a:p>
            <a:r>
              <a:rPr lang="pl-PL" sz="3600" dirty="0"/>
              <a:t>Czasami i </a:t>
            </a:r>
            <a:r>
              <a:rPr lang="pl-PL" sz="3600" dirty="0" err="1"/>
              <a:t>Dockerfile</a:t>
            </a:r>
            <a:r>
              <a:rPr lang="pl-PL" sz="3600" dirty="0"/>
              <a:t> albo jego optymalizacja</a:t>
            </a:r>
          </a:p>
          <a:p>
            <a:r>
              <a:rPr lang="pl-PL" sz="3600" dirty="0"/>
              <a:t>Dopisywanie metryk</a:t>
            </a:r>
          </a:p>
          <a:p>
            <a:r>
              <a:rPr lang="pl-PL" sz="3600" dirty="0"/>
              <a:t>Przygotowanie </a:t>
            </a:r>
            <a:r>
              <a:rPr lang="pl-PL" sz="3600" dirty="0" err="1"/>
              <a:t>copy&amp;paste</a:t>
            </a:r>
            <a:r>
              <a:rPr lang="pl-PL" sz="3600" dirty="0"/>
              <a:t> </a:t>
            </a:r>
            <a:r>
              <a:rPr lang="pl-PL" sz="3600" dirty="0" err="1"/>
              <a:t>template</a:t>
            </a:r>
            <a:r>
              <a:rPr lang="pl-PL" sz="3600" dirty="0"/>
              <a:t>-ów</a:t>
            </a:r>
          </a:p>
        </p:txBody>
      </p:sp>
    </p:spTree>
    <p:extLst>
      <p:ext uri="{BB962C8B-B14F-4D97-AF65-F5344CB8AC3E}">
        <p14:creationId xmlns:p14="http://schemas.microsoft.com/office/powerpoint/2010/main" val="3106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Aplikacja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Architektura</a:t>
            </a:r>
          </a:p>
          <a:p>
            <a:r>
              <a:rPr lang="pl-PL" sz="3600" dirty="0" err="1"/>
              <a:t>Dev</a:t>
            </a:r>
            <a:r>
              <a:rPr lang="pl-PL" sz="3600" dirty="0"/>
              <a:t> w teamie, który interesuje się infrastrukturą</a:t>
            </a:r>
          </a:p>
          <a:p>
            <a:r>
              <a:rPr lang="pl-PL" sz="3600" dirty="0" err="1"/>
              <a:t>Dev</a:t>
            </a:r>
            <a:r>
              <a:rPr lang="pl-PL" sz="3600" dirty="0"/>
              <a:t> w teamie, który bawi się UI,…</a:t>
            </a:r>
          </a:p>
          <a:p>
            <a:r>
              <a:rPr lang="pl-PL" sz="3600" dirty="0"/>
              <a:t>Team z różnych ról </a:t>
            </a:r>
          </a:p>
          <a:p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3687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Szukanie balansu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!</a:t>
            </a:r>
          </a:p>
          <a:p>
            <a:pPr marL="742950" indent="-742950">
              <a:buFont typeface="+mj-lt"/>
              <a:buAutoNum type="arabicPeriod"/>
            </a:pPr>
            <a:r>
              <a:rPr lang="pl-PL" sz="3600" dirty="0"/>
              <a:t>Otworzenie infrastruktury </a:t>
            </a:r>
            <a:br>
              <a:rPr lang="pl-PL" sz="3600" dirty="0"/>
            </a:br>
            <a:r>
              <a:rPr lang="pl-PL" sz="3600" dirty="0"/>
              <a:t>i platformy</a:t>
            </a:r>
          </a:p>
          <a:p>
            <a:pPr marL="742950" indent="-742950">
              <a:buFont typeface="+mj-lt"/>
              <a:buAutoNum type="arabicPeriod"/>
            </a:pPr>
            <a:r>
              <a:rPr lang="pl-PL" sz="3600" dirty="0"/>
              <a:t>Zachowanie dobrych </a:t>
            </a:r>
            <a:br>
              <a:rPr lang="pl-PL" sz="3600" dirty="0"/>
            </a:br>
            <a:r>
              <a:rPr lang="pl-PL" sz="3600" dirty="0"/>
              <a:t>praktyk i bezpieczeństwa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BE186-1711-D649-AAE0-AD3FEDA3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96" y="0"/>
            <a:ext cx="53027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5C088-56A6-D44E-96A5-5E4EBDE23020}"/>
              </a:ext>
            </a:extLst>
          </p:cNvPr>
          <p:cNvSpPr/>
          <p:nvPr/>
        </p:nvSpPr>
        <p:spPr>
          <a:xfrm>
            <a:off x="6889296" y="5629276"/>
            <a:ext cx="5302704" cy="5921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Jujitsu</a:t>
            </a:r>
          </a:p>
        </p:txBody>
      </p:sp>
    </p:spTree>
    <p:extLst>
      <p:ext uri="{BB962C8B-B14F-4D97-AF65-F5344CB8AC3E}">
        <p14:creationId xmlns:p14="http://schemas.microsoft.com/office/powerpoint/2010/main" val="407463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Proces</a:t>
            </a:r>
            <a:r>
              <a:rPr lang="en-US" dirty="0">
                <a:solidFill>
                  <a:srgbClr val="FFFFFF"/>
                </a:solidFill>
              </a:rPr>
              <a:t> vs </a:t>
            </a:r>
            <a:r>
              <a:rPr lang="en-US" dirty="0" err="1">
                <a:solidFill>
                  <a:srgbClr val="FFFFFF"/>
                </a:solidFill>
              </a:rPr>
              <a:t>Zespół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process understandable </a:t>
            </a:r>
            <a:br>
              <a:rPr lang="en-US" sz="3600" dirty="0"/>
            </a:br>
            <a:r>
              <a:rPr lang="en-US" sz="3600" dirty="0"/>
              <a:t>and simple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sz="3600" dirty="0"/>
              <a:t>Do not terrorize with how-amazing-Kubernetes-is :D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Hide complexity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703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endParaRPr lang="en-US" sz="3600" dirty="0"/>
          </a:p>
          <a:p>
            <a:pPr marL="742950" indent="-742950">
              <a:buFont typeface="+mj-lt"/>
              <a:buAutoNum type="arabicPeriod" startAt="5"/>
            </a:pPr>
            <a:r>
              <a:rPr lang="en-US" sz="3600" dirty="0"/>
              <a:t>Amplify the feedback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1" r="34139"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Doświadczenie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Continuous</a:t>
            </a:r>
            <a:r>
              <a:rPr lang="nb-NO" sz="3600" dirty="0"/>
              <a:t> </a:t>
            </a:r>
            <a:br>
              <a:rPr lang="nb-NO" sz="3600" dirty="0"/>
            </a:br>
            <a:r>
              <a:rPr lang="nb-NO" sz="3600" dirty="0"/>
              <a:t>Deployment</a:t>
            </a:r>
          </a:p>
          <a:p>
            <a:r>
              <a:rPr lang="nb-NO" sz="3600" dirty="0"/>
              <a:t>Z </a:t>
            </a:r>
            <a:r>
              <a:rPr lang="nb-NO" sz="3600" dirty="0" err="1"/>
              <a:t>X</a:t>
            </a:r>
            <a:r>
              <a:rPr lang="nb-NO" sz="3600" dirty="0"/>
              <a:t> do </a:t>
            </a:r>
            <a:r>
              <a:rPr lang="nb-NO" sz="3600" dirty="0" err="1"/>
              <a:t>Kuberentesa</a:t>
            </a:r>
            <a:endParaRPr lang="nb-NO" sz="3600" dirty="0"/>
          </a:p>
          <a:p>
            <a:r>
              <a:rPr lang="nb-NO" sz="3600" dirty="0"/>
              <a:t>Mikro-</a:t>
            </a:r>
            <a:r>
              <a:rPr lang="nb-NO" sz="3600" dirty="0" err="1"/>
              <a:t>serwisy</a:t>
            </a:r>
            <a:endParaRPr lang="nb-NO" sz="3600" dirty="0"/>
          </a:p>
          <a:p>
            <a:r>
              <a:rPr lang="nb-NO" sz="3600" dirty="0" err="1"/>
              <a:t>Najlepsze</a:t>
            </a:r>
            <a:r>
              <a:rPr lang="nb-NO" sz="3600" dirty="0"/>
              <a:t> </a:t>
            </a:r>
            <a:r>
              <a:rPr lang="nb-NO" sz="3600" dirty="0" err="1"/>
              <a:t>praktyki</a:t>
            </a:r>
            <a:endParaRPr lang="nb-NO" sz="3600" dirty="0"/>
          </a:p>
          <a:p>
            <a:r>
              <a:rPr lang="nb-NO" sz="3600" dirty="0"/>
              <a:t>...</a:t>
            </a:r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97037-66F5-4E41-90A4-1C738878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0408"/>
          <a:stretch/>
        </p:blipFill>
        <p:spPr>
          <a:xfrm>
            <a:off x="5574577" y="0"/>
            <a:ext cx="7018867" cy="7896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7E18AF-6D5A-8F4A-9F67-4E7A86EB0A3D}"/>
              </a:ext>
            </a:extLst>
          </p:cNvPr>
          <p:cNvSpPr/>
          <p:nvPr/>
        </p:nvSpPr>
        <p:spPr>
          <a:xfrm rot="20014027">
            <a:off x="7842017" y="578314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741CE-2A5E-504C-97F4-F06C9ADC2C7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4192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Przyjazny 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B52938-85F8-4044-9471-C36AADE94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476" y="5110646"/>
            <a:ext cx="1422077" cy="138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B8D12-64F6-6A4D-A298-D5B60F397758}"/>
              </a:ext>
            </a:extLst>
          </p:cNvPr>
          <p:cNvSpPr txBox="1"/>
          <p:nvPr/>
        </p:nvSpPr>
        <p:spPr>
          <a:xfrm>
            <a:off x="9288546" y="6460851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Przyjazny 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→ production </a:t>
            </a:r>
            <a:r>
              <a:rPr lang="en-US" sz="3600" dirty="0" err="1"/>
              <a:t>env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469C5D-5C24-464A-A8E2-8DD2ECE3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646" y="5032376"/>
            <a:ext cx="1422077" cy="138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1EAD9-C752-2044-AAE8-C89077997A88}"/>
              </a:ext>
            </a:extLst>
          </p:cNvPr>
          <p:cNvSpPr txBox="1"/>
          <p:nvPr/>
        </p:nvSpPr>
        <p:spPr>
          <a:xfrm>
            <a:off x="8802845" y="6360376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9478FC-B475-6446-B847-693121FCC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449" y="5032376"/>
            <a:ext cx="1422077" cy="138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27E28-B806-2046-B4DB-F4ECB5E7D8E6}"/>
              </a:ext>
            </a:extLst>
          </p:cNvPr>
          <p:cNvSpPr txBox="1"/>
          <p:nvPr/>
        </p:nvSpPr>
        <p:spPr>
          <a:xfrm>
            <a:off x="10453141" y="636037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Zmiana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259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DF620F-6044-8A4F-88D9-12C26EC9D1CC}"/>
              </a:ext>
            </a:extLst>
          </p:cNvPr>
          <p:cNvSpPr/>
          <p:nvPr/>
        </p:nvSpPr>
        <p:spPr>
          <a:xfrm>
            <a:off x="7615234" y="6407948"/>
            <a:ext cx="457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sz="3600" dirty="0"/>
              <a:t>Twoja praca jest 150% gotowa</a:t>
            </a:r>
          </a:p>
          <a:p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!</a:t>
            </a:r>
          </a:p>
          <a:p>
            <a:r>
              <a:rPr lang="pl-PL" sz="3600" dirty="0"/>
              <a:t>Powoli rozszerzaj wsparcie, np., pomagaj</a:t>
            </a:r>
          </a:p>
          <a:p>
            <a:r>
              <a:rPr lang="pl-PL" sz="3600" dirty="0"/>
              <a:t>Relacje</a:t>
            </a:r>
          </a:p>
          <a:p>
            <a:r>
              <a:rPr lang="pl-PL" sz="3600" dirty="0"/>
              <a:t>Wybierz proces przynoszący </a:t>
            </a:r>
            <a:br>
              <a:rPr lang="pl-PL" sz="3600" dirty="0"/>
            </a:br>
            <a:r>
              <a:rPr lang="pl-PL" sz="3600" dirty="0"/>
              <a:t>największą wartość w firmie</a:t>
            </a:r>
          </a:p>
        </p:txBody>
      </p:sp>
    </p:spTree>
    <p:extLst>
      <p:ext uri="{BB962C8B-B14F-4D97-AF65-F5344CB8AC3E}">
        <p14:creationId xmlns:p14="http://schemas.microsoft.com/office/powerpoint/2010/main" val="25281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Wszyscy mają pomysły, więc </a:t>
            </a:r>
            <a:r>
              <a:rPr lang="pl-PL" sz="3600" dirty="0" err="1"/>
              <a:t>Make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 real*</a:t>
            </a:r>
          </a:p>
          <a:p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endParaRPr lang="pl-PL" sz="3600" dirty="0"/>
          </a:p>
          <a:p>
            <a:r>
              <a:rPr lang="pl-PL" sz="3600" dirty="0"/>
              <a:t>Szukaj </a:t>
            </a:r>
            <a:r>
              <a:rPr lang="pl-PL" sz="3600" b="1" dirty="0" err="1"/>
              <a:t>Early</a:t>
            </a:r>
            <a:r>
              <a:rPr lang="pl-PL" sz="3600" b="1" dirty="0"/>
              <a:t> </a:t>
            </a:r>
            <a:r>
              <a:rPr lang="pl-PL" sz="3600" b="1" dirty="0" err="1"/>
              <a:t>wins</a:t>
            </a:r>
            <a:endParaRPr lang="pl-PL" sz="3600" b="1" dirty="0"/>
          </a:p>
          <a:p>
            <a:endParaRPr lang="pl-PL" sz="3600" b="1" dirty="0"/>
          </a:p>
          <a:p>
            <a:endParaRPr lang="pl-PL" sz="3600" b="1" dirty="0"/>
          </a:p>
          <a:p>
            <a:pPr marL="0" indent="0" algn="ctr">
              <a:buNone/>
            </a:pPr>
            <a:r>
              <a:rPr lang="pl-PL" sz="3600" dirty="0"/>
              <a:t>Wsparcie szefa często skraca albo wydłuża drogę.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DF620F-6044-8A4F-88D9-12C26EC9D1CC}"/>
              </a:ext>
            </a:extLst>
          </p:cNvPr>
          <p:cNvSpPr/>
          <p:nvPr/>
        </p:nvSpPr>
        <p:spPr>
          <a:xfrm>
            <a:off x="7615234" y="6407948"/>
            <a:ext cx="457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Podsumowanie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 err="1"/>
              <a:t>Złoty</a:t>
            </a:r>
            <a:r>
              <a:rPr lang="en-US" sz="3600" dirty="0"/>
              <a:t> </a:t>
            </a:r>
            <a:r>
              <a:rPr lang="en-US" sz="3600" dirty="0" err="1"/>
              <a:t>środek</a:t>
            </a:r>
            <a:endParaRPr lang="en-US" sz="3600" dirty="0"/>
          </a:p>
          <a:p>
            <a:r>
              <a:rPr lang="en-US" sz="3600" dirty="0"/>
              <a:t>Literate Pull-Request</a:t>
            </a:r>
          </a:p>
          <a:p>
            <a:r>
              <a:rPr lang="en-US" sz="3600" dirty="0"/>
              <a:t>Deliver </a:t>
            </a:r>
            <a:br>
              <a:rPr lang="en-US" sz="3600" dirty="0"/>
            </a:br>
            <a:r>
              <a:rPr lang="en-US" sz="3600" dirty="0"/>
              <a:t>and patch, patch!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sz="3600" dirty="0"/>
              <a:t>Nie narzekaj, że X nie działa</a:t>
            </a:r>
          </a:p>
          <a:p>
            <a:r>
              <a:rPr lang="pl-PL" sz="3600" dirty="0"/>
              <a:t>Przyjdź z pomysłem rozwiązania. </a:t>
            </a:r>
            <a:r>
              <a:rPr lang="pl-PL" sz="3600" dirty="0" err="1"/>
              <a:t>Make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 Real*.</a:t>
            </a:r>
          </a:p>
          <a:p>
            <a:r>
              <a:rPr lang="pl-PL" sz="3600" dirty="0" err="1"/>
              <a:t>Let’s</a:t>
            </a:r>
            <a:r>
              <a:rPr lang="pl-PL" sz="3600" dirty="0"/>
              <a:t> </a:t>
            </a:r>
            <a:r>
              <a:rPr lang="pl-PL" sz="3600" dirty="0" err="1"/>
              <a:t>together</a:t>
            </a:r>
            <a:r>
              <a:rPr lang="pl-PL" sz="3600" dirty="0"/>
              <a:t> </a:t>
            </a:r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974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 err="1"/>
              <a:t>Strong</a:t>
            </a:r>
            <a:r>
              <a:rPr lang="pl-PL" sz="3600" dirty="0"/>
              <a:t> </a:t>
            </a:r>
            <a:r>
              <a:rPr lang="pl-PL" sz="3600" dirty="0" err="1"/>
              <a:t>opinions</a:t>
            </a:r>
            <a:br>
              <a:rPr lang="pl-PL" sz="3600" dirty="0"/>
            </a:br>
            <a:r>
              <a:rPr lang="pl-PL" sz="3600" dirty="0" err="1"/>
              <a:t>weekly</a:t>
            </a:r>
            <a:r>
              <a:rPr lang="pl-PL" sz="3600" dirty="0"/>
              <a:t> </a:t>
            </a:r>
            <a:r>
              <a:rPr lang="pl-PL" sz="3600" dirty="0" err="1"/>
              <a:t>hold</a:t>
            </a:r>
            <a:endParaRPr lang="pl-PL" sz="3600" dirty="0"/>
          </a:p>
          <a:p>
            <a:r>
              <a:rPr lang="pl-PL" sz="3600" dirty="0"/>
              <a:t>Zakładaj najlepsze intencje</a:t>
            </a:r>
          </a:p>
          <a:p>
            <a:r>
              <a:rPr lang="pl-PL" sz="3600" dirty="0"/>
              <a:t>Nie zakładaj, że ktoś sobie nie poradzi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160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 err="1"/>
              <a:t>Murdering</a:t>
            </a:r>
            <a:br>
              <a:rPr lang="pl-PL" sz="3600" dirty="0"/>
            </a:br>
            <a:r>
              <a:rPr lang="pl-PL" sz="3600" dirty="0"/>
              <a:t>the </a:t>
            </a:r>
            <a:r>
              <a:rPr lang="pl-PL" sz="3600" dirty="0" err="1"/>
              <a:t>unchosen</a:t>
            </a:r>
            <a:r>
              <a:rPr lang="pl-PL" sz="3600" dirty="0"/>
              <a:t> </a:t>
            </a:r>
            <a:r>
              <a:rPr lang="pl-PL" sz="3600" dirty="0" err="1"/>
              <a:t>alternative</a:t>
            </a:r>
            <a:endParaRPr lang="pl-PL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2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A9CEF-1357-4546-AA6E-FE3F243B17A0}"/>
              </a:ext>
            </a:extLst>
          </p:cNvPr>
          <p:cNvSpPr txBox="1">
            <a:spLocks/>
          </p:cNvSpPr>
          <p:nvPr/>
        </p:nvSpPr>
        <p:spPr>
          <a:xfrm>
            <a:off x="2015359" y="1977286"/>
            <a:ext cx="6077607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SRE Engineer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2B15E5-DC6D-7D4C-B109-94C23545B2E8}"/>
              </a:ext>
            </a:extLst>
          </p:cNvPr>
          <p:cNvSpPr txBox="1">
            <a:spLocks/>
          </p:cNvSpPr>
          <p:nvPr/>
        </p:nvSpPr>
        <p:spPr>
          <a:xfrm>
            <a:off x="6489305" y="1748725"/>
            <a:ext cx="6077607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Kodujący</a:t>
            </a:r>
            <a:r>
              <a:rPr lang="en-US" sz="3600" dirty="0"/>
              <a:t> Admin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D6A68A-1E93-D042-8345-5DFE22A09292}"/>
              </a:ext>
            </a:extLst>
          </p:cNvPr>
          <p:cNvSpPr txBox="1">
            <a:spLocks/>
          </p:cNvSpPr>
          <p:nvPr/>
        </p:nvSpPr>
        <p:spPr>
          <a:xfrm>
            <a:off x="3516384" y="4694700"/>
            <a:ext cx="3652345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System Engineer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6744A9-A376-764D-A6F8-3DBFDB07442A}"/>
              </a:ext>
            </a:extLst>
          </p:cNvPr>
          <p:cNvSpPr txBox="1">
            <a:spLocks/>
          </p:cNvSpPr>
          <p:nvPr/>
        </p:nvSpPr>
        <p:spPr>
          <a:xfrm>
            <a:off x="7379288" y="3777125"/>
            <a:ext cx="3652345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Operator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66A3C1-53E3-FE46-85D2-33CF8AE2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 to jest DevOps Engineer?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84843-998D-DE4E-9CFE-301E047C7F46}"/>
              </a:ext>
            </a:extLst>
          </p:cNvPr>
          <p:cNvSpPr txBox="1">
            <a:spLocks/>
          </p:cNvSpPr>
          <p:nvPr/>
        </p:nvSpPr>
        <p:spPr>
          <a:xfrm>
            <a:off x="18392" y="3045565"/>
            <a:ext cx="6077607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3600" dirty="0"/>
              <a:t>Admin ze znajomością chmury?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B18F66-4A0D-C240-9AFC-6C8EB8BC20FE}"/>
              </a:ext>
            </a:extLst>
          </p:cNvPr>
          <p:cNvSpPr txBox="1">
            <a:spLocks/>
          </p:cNvSpPr>
          <p:nvPr/>
        </p:nvSpPr>
        <p:spPr>
          <a:xfrm>
            <a:off x="0" y="6034087"/>
            <a:ext cx="12191999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l-PL" sz="2000" dirty="0"/>
              <a:t>Podobnie jak nietechniczny </a:t>
            </a:r>
            <a:r>
              <a:rPr lang="pl-PL" sz="2000" dirty="0" err="1"/>
              <a:t>scrum</a:t>
            </a:r>
            <a:r>
              <a:rPr lang="pl-PL" sz="2000" dirty="0"/>
              <a:t> master… nie rozumiem do końca pojęcia ;)</a:t>
            </a:r>
          </a:p>
        </p:txBody>
      </p:sp>
    </p:spTree>
    <p:extLst>
      <p:ext uri="{BB962C8B-B14F-4D97-AF65-F5344CB8AC3E}">
        <p14:creationId xmlns:p14="http://schemas.microsoft.com/office/powerpoint/2010/main" val="112321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Moje inspiracje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Heroku </a:t>
            </a:r>
            <a:r>
              <a:rPr lang="pl-PL" sz="3600" dirty="0" err="1"/>
              <a:t>Values</a:t>
            </a:r>
            <a:r>
              <a:rPr lang="pl-PL" sz="3600" dirty="0"/>
              <a:t> (</a:t>
            </a:r>
            <a:r>
              <a:rPr lang="en-US" sz="3600" dirty="0">
                <a:hlinkClick r:id="rId3"/>
              </a:rPr>
              <a:t>https://gist.github.com/adamwiggins/5687294</a:t>
            </a:r>
            <a:r>
              <a:rPr lang="en-US" sz="3600" dirty="0"/>
              <a:t>)</a:t>
            </a:r>
            <a:endParaRPr lang="pl-PL" sz="3600" dirty="0"/>
          </a:p>
          <a:p>
            <a:r>
              <a:rPr lang="pl-PL" sz="3600" dirty="0"/>
              <a:t>12factorapps (</a:t>
            </a:r>
            <a:r>
              <a:rPr lang="en-US" sz="3600" dirty="0">
                <a:hlinkClick r:id="rId4"/>
              </a:rPr>
              <a:t>https://12factor.net/</a:t>
            </a:r>
            <a:r>
              <a:rPr lang="en-US" sz="3600" dirty="0"/>
              <a:t>)</a:t>
            </a:r>
            <a:endParaRPr lang="pl-P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E3100-337B-624F-B2CA-18A133E6C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2532"/>
          <a:stretch/>
        </p:blipFill>
        <p:spPr>
          <a:xfrm>
            <a:off x="2097445" y="3811392"/>
            <a:ext cx="1928864" cy="2881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BB5CA-E73A-BC4F-8C92-6A3CA7213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679" y="3774623"/>
            <a:ext cx="2867541" cy="3083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F49AD-29DD-EA4E-A7AA-D4EDFD6A4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590" y="4384112"/>
            <a:ext cx="1735740" cy="17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223F-EAAE-564A-9D2F-D4F39E17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 color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F9BB-FDFC-B741-80CB-0AA9FB26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</a:t>
            </a:r>
          </a:p>
          <a:p>
            <a:r>
              <a:rPr lang="en-US" dirty="0"/>
              <a:t>Yellow</a:t>
            </a:r>
          </a:p>
          <a:p>
            <a:r>
              <a:rPr lang="en-US" dirty="0"/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30765-6A31-A141-9CE4-5F3DAD336546}"/>
              </a:ext>
            </a:extLst>
          </p:cNvPr>
          <p:cNvSpPr/>
          <p:nvPr/>
        </p:nvSpPr>
        <p:spPr>
          <a:xfrm>
            <a:off x="3803820" y="6308209"/>
            <a:ext cx="413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https://en.wikipedia.org/wiki/Jeff_Cooper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C9489-DE3C-EA40-B207-FC6D9972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08"/>
          <a:stretch/>
        </p:blipFill>
        <p:spPr>
          <a:xfrm>
            <a:off x="5173133" y="-240636"/>
            <a:ext cx="7018867" cy="78962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ABD5E-8782-EA46-890E-33D91ADCC306}"/>
              </a:ext>
            </a:extLst>
          </p:cNvPr>
          <p:cNvCxnSpPr/>
          <p:nvPr/>
        </p:nvCxnSpPr>
        <p:spPr>
          <a:xfrm>
            <a:off x="8183034" y="660532"/>
            <a:ext cx="1016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5377D-CE66-2741-B260-91316FBD57A5}"/>
              </a:ext>
            </a:extLst>
          </p:cNvPr>
          <p:cNvSpPr/>
          <p:nvPr/>
        </p:nvSpPr>
        <p:spPr>
          <a:xfrm rot="20014027">
            <a:off x="8201377" y="134037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55DA3-8C64-D84E-8B5D-0769C148CE5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Technical Debt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D1FE5-F835-E04E-85DB-D6CF117A046F}"/>
              </a:ext>
            </a:extLst>
          </p:cNvPr>
          <p:cNvSpPr txBox="1"/>
          <p:nvPr/>
        </p:nvSpPr>
        <p:spPr>
          <a:xfrm>
            <a:off x="1733564" y="3178541"/>
            <a:ext cx="2126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/>
              <a:t>Dziękuję</a:t>
            </a:r>
          </a:p>
        </p:txBody>
      </p:sp>
    </p:spTree>
    <p:extLst>
      <p:ext uri="{BB962C8B-B14F-4D97-AF65-F5344CB8AC3E}">
        <p14:creationId xmlns:p14="http://schemas.microsoft.com/office/powerpoint/2010/main" val="5619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32"/>
          <a:stretch/>
        </p:blipFill>
        <p:spPr>
          <a:xfrm>
            <a:off x="321195" y="241738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7" y="4321097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17009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Proces małych poprawek.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l-PL" sz="3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Każdy sprint lepszy od poprzedniego.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9FD34-75BB-1C42-918F-7C330D0A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9229" r="30115"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7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1 tygodniowe sprinty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l-PL" sz="3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Maksymalnie 2 tygodnie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9FD34-75BB-1C42-918F-7C330D0A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9229" r="30115"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9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0"/>
            <a:ext cx="5257803" cy="37632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Zmiany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l-PL" sz="3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Produktywność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l-PL" sz="3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3800" dirty="0">
                <a:latin typeface="+mj-lt"/>
                <a:ea typeface="+mj-ea"/>
                <a:cs typeface="+mj-cs"/>
              </a:rPr>
              <a:t>Samopoczucie poszczególnych członków zespołu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0F5E8-B4E2-8448-B5C3-EC1DD2D94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r="2115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32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1098</Words>
  <Application>Microsoft Macintosh PowerPoint</Application>
  <PresentationFormat>Widescreen</PresentationFormat>
  <Paragraphs>286</Paragraphs>
  <Slides>53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Jak wygląda DevOps na co dzień?</vt:lpstr>
      <vt:lpstr>Whoami?</vt:lpstr>
      <vt:lpstr>Doświadczenie</vt:lpstr>
      <vt:lpstr>Doświadczenie</vt:lpstr>
      <vt:lpstr>Co to jest DevOps Engineer?</vt:lpstr>
      <vt:lpstr>PowerPoint Presentation</vt:lpstr>
      <vt:lpstr>PowerPoint Presentation</vt:lpstr>
      <vt:lpstr>PowerPoint Presentation</vt:lpstr>
      <vt:lpstr>PowerPoint Presentation</vt:lpstr>
      <vt:lpstr>Automatyzacja</vt:lpstr>
      <vt:lpstr>PowerPoint Presentation</vt:lpstr>
      <vt:lpstr>Automatyzacja</vt:lpstr>
      <vt:lpstr>Automatyzacja</vt:lpstr>
      <vt:lpstr>Skupienie się na jakość oprogramowania</vt:lpstr>
      <vt:lpstr>Skupienie się na jakość oprogramowania</vt:lpstr>
      <vt:lpstr>PowerPoint Presentation</vt:lpstr>
      <vt:lpstr>PowerPoint Presentation</vt:lpstr>
      <vt:lpstr>PowerPoint Presentation</vt:lpstr>
      <vt:lpstr>Założenia</vt:lpstr>
      <vt:lpstr>Semi-manual first</vt:lpstr>
      <vt:lpstr>Literate Pull Request</vt:lpstr>
      <vt:lpstr>README</vt:lpstr>
      <vt:lpstr>README</vt:lpstr>
      <vt:lpstr>Z semi do automatic</vt:lpstr>
      <vt:lpstr>Opcje</vt:lpstr>
      <vt:lpstr>Deklaratywny</vt:lpstr>
      <vt:lpstr>Kubernetes</vt:lpstr>
      <vt:lpstr>Common  Language  Artifacts  Platform </vt:lpstr>
      <vt:lpstr>Experiment and Learn</vt:lpstr>
      <vt:lpstr>Experiment and Learn</vt:lpstr>
      <vt:lpstr>Aplikacja</vt:lpstr>
      <vt:lpstr>Aplikacja</vt:lpstr>
      <vt:lpstr>Aplikacja</vt:lpstr>
      <vt:lpstr>Szukanie balansu</vt:lpstr>
      <vt:lpstr>Proces vs Zespół</vt:lpstr>
      <vt:lpstr>Keep everybody in the process</vt:lpstr>
      <vt:lpstr>Keep everybody in the process</vt:lpstr>
      <vt:lpstr>Keep everybody in the process</vt:lpstr>
      <vt:lpstr>Conventions over tools!</vt:lpstr>
      <vt:lpstr>Keep everybody in the process</vt:lpstr>
      <vt:lpstr>Przyjazny CD</vt:lpstr>
      <vt:lpstr>Przyjazny CD</vt:lpstr>
      <vt:lpstr>Zmiana</vt:lpstr>
      <vt:lpstr>Zmiana</vt:lpstr>
      <vt:lpstr>Zmiana</vt:lpstr>
      <vt:lpstr>Podsumowanie</vt:lpstr>
      <vt:lpstr>One more thing</vt:lpstr>
      <vt:lpstr>One more thing</vt:lpstr>
      <vt:lpstr>One more thing</vt:lpstr>
      <vt:lpstr>Moje inspiracje</vt:lpstr>
      <vt:lpstr>OODA</vt:lpstr>
      <vt:lpstr>Cooper color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Jak wygląda DevOps na codzień?</dc:title>
  <dc:creator>Wojciech Barczynski</dc:creator>
  <cp:lastModifiedBy>Wojciech Barczynski</cp:lastModifiedBy>
  <cp:revision>192</cp:revision>
  <cp:lastPrinted>2019-05-23T16:50:18Z</cp:lastPrinted>
  <dcterms:created xsi:type="dcterms:W3CDTF">2019-05-23T14:16:25Z</dcterms:created>
  <dcterms:modified xsi:type="dcterms:W3CDTF">2019-05-23T22:41:09Z</dcterms:modified>
</cp:coreProperties>
</file>